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8719800" cy="112315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62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9975" y="1838129"/>
            <a:ext cx="14039850" cy="3910248"/>
          </a:xfrm>
        </p:spPr>
        <p:txBody>
          <a:bodyPr anchor="b"/>
          <a:lstStyle>
            <a:lvl1pPr algn="ctr">
              <a:defRPr sz="921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975" y="5899171"/>
            <a:ext cx="14039850" cy="2711694"/>
          </a:xfrm>
        </p:spPr>
        <p:txBody>
          <a:bodyPr/>
          <a:lstStyle>
            <a:lvl1pPr marL="0" indent="0" algn="ctr">
              <a:buNone/>
              <a:defRPr sz="3685"/>
            </a:lvl1pPr>
            <a:lvl2pPr marL="701985" indent="0" algn="ctr">
              <a:buNone/>
              <a:defRPr sz="3071"/>
            </a:lvl2pPr>
            <a:lvl3pPr marL="1403970" indent="0" algn="ctr">
              <a:buNone/>
              <a:defRPr sz="2764"/>
            </a:lvl3pPr>
            <a:lvl4pPr marL="2105955" indent="0" algn="ctr">
              <a:buNone/>
              <a:defRPr sz="2457"/>
            </a:lvl4pPr>
            <a:lvl5pPr marL="2807940" indent="0" algn="ctr">
              <a:buNone/>
              <a:defRPr sz="2457"/>
            </a:lvl5pPr>
            <a:lvl6pPr marL="3509924" indent="0" algn="ctr">
              <a:buNone/>
              <a:defRPr sz="2457"/>
            </a:lvl6pPr>
            <a:lvl7pPr marL="4211909" indent="0" algn="ctr">
              <a:buNone/>
              <a:defRPr sz="2457"/>
            </a:lvl7pPr>
            <a:lvl8pPr marL="4913894" indent="0" algn="ctr">
              <a:buNone/>
              <a:defRPr sz="2457"/>
            </a:lvl8pPr>
            <a:lvl9pPr marL="5615879" indent="0" algn="ctr">
              <a:buNone/>
              <a:defRPr sz="245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122D-153C-4F2C-82BF-EEDCB853B727}" type="datetimeFigureOut">
              <a:rPr lang="de-CH" smtClean="0"/>
              <a:t>23.04.2024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ABA3-1DC3-4B06-B095-B9F582F8E7B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6507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122D-153C-4F2C-82BF-EEDCB853B727}" type="datetimeFigureOut">
              <a:rPr lang="de-CH" smtClean="0"/>
              <a:t>23.04.2024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ABA3-1DC3-4B06-B095-B9F582F8E7B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6464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96357" y="597977"/>
            <a:ext cx="4036457" cy="951823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6986" y="597977"/>
            <a:ext cx="11875373" cy="951823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122D-153C-4F2C-82BF-EEDCB853B727}" type="datetimeFigureOut">
              <a:rPr lang="de-CH" smtClean="0"/>
              <a:t>23.04.2024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ABA3-1DC3-4B06-B095-B9F582F8E7B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04898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122D-153C-4F2C-82BF-EEDCB853B727}" type="datetimeFigureOut">
              <a:rPr lang="de-CH" smtClean="0"/>
              <a:t>23.04.2024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ABA3-1DC3-4B06-B095-B9F582F8E7B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2304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236" y="2800093"/>
            <a:ext cx="16145828" cy="4672017"/>
          </a:xfrm>
        </p:spPr>
        <p:txBody>
          <a:bodyPr anchor="b"/>
          <a:lstStyle>
            <a:lvl1pPr>
              <a:defRPr sz="921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7236" y="7516309"/>
            <a:ext cx="16145828" cy="2456904"/>
          </a:xfrm>
        </p:spPr>
        <p:txBody>
          <a:bodyPr/>
          <a:lstStyle>
            <a:lvl1pPr marL="0" indent="0">
              <a:buNone/>
              <a:defRPr sz="3685">
                <a:solidFill>
                  <a:schemeClr val="tx1">
                    <a:tint val="82000"/>
                  </a:schemeClr>
                </a:solidFill>
              </a:defRPr>
            </a:lvl1pPr>
            <a:lvl2pPr marL="701985" indent="0">
              <a:buNone/>
              <a:defRPr sz="3071">
                <a:solidFill>
                  <a:schemeClr val="tx1">
                    <a:tint val="82000"/>
                  </a:schemeClr>
                </a:solidFill>
              </a:defRPr>
            </a:lvl2pPr>
            <a:lvl3pPr marL="1403970" indent="0">
              <a:buNone/>
              <a:defRPr sz="2764">
                <a:solidFill>
                  <a:schemeClr val="tx1">
                    <a:tint val="82000"/>
                  </a:schemeClr>
                </a:solidFill>
              </a:defRPr>
            </a:lvl3pPr>
            <a:lvl4pPr marL="2105955" indent="0">
              <a:buNone/>
              <a:defRPr sz="2457">
                <a:solidFill>
                  <a:schemeClr val="tx1">
                    <a:tint val="82000"/>
                  </a:schemeClr>
                </a:solidFill>
              </a:defRPr>
            </a:lvl4pPr>
            <a:lvl5pPr marL="2807940" indent="0">
              <a:buNone/>
              <a:defRPr sz="2457">
                <a:solidFill>
                  <a:schemeClr val="tx1">
                    <a:tint val="82000"/>
                  </a:schemeClr>
                </a:solidFill>
              </a:defRPr>
            </a:lvl5pPr>
            <a:lvl6pPr marL="3509924" indent="0">
              <a:buNone/>
              <a:defRPr sz="2457">
                <a:solidFill>
                  <a:schemeClr val="tx1">
                    <a:tint val="82000"/>
                  </a:schemeClr>
                </a:solidFill>
              </a:defRPr>
            </a:lvl6pPr>
            <a:lvl7pPr marL="4211909" indent="0">
              <a:buNone/>
              <a:defRPr sz="2457">
                <a:solidFill>
                  <a:schemeClr val="tx1">
                    <a:tint val="82000"/>
                  </a:schemeClr>
                </a:solidFill>
              </a:defRPr>
            </a:lvl7pPr>
            <a:lvl8pPr marL="4913894" indent="0">
              <a:buNone/>
              <a:defRPr sz="2457">
                <a:solidFill>
                  <a:schemeClr val="tx1">
                    <a:tint val="82000"/>
                  </a:schemeClr>
                </a:solidFill>
              </a:defRPr>
            </a:lvl8pPr>
            <a:lvl9pPr marL="5615879" indent="0">
              <a:buNone/>
              <a:defRPr sz="245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122D-153C-4F2C-82BF-EEDCB853B727}" type="datetimeFigureOut">
              <a:rPr lang="de-CH" smtClean="0"/>
              <a:t>23.04.2024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ABA3-1DC3-4B06-B095-B9F582F8E7B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994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6986" y="2989883"/>
            <a:ext cx="7955915" cy="712632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76899" y="2989883"/>
            <a:ext cx="7955915" cy="712632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122D-153C-4F2C-82BF-EEDCB853B727}" type="datetimeFigureOut">
              <a:rPr lang="de-CH" smtClean="0"/>
              <a:t>23.04.2024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ABA3-1DC3-4B06-B095-B9F582F8E7B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9515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4" y="597978"/>
            <a:ext cx="16145828" cy="21709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9425" y="2753294"/>
            <a:ext cx="7919352" cy="1349347"/>
          </a:xfrm>
        </p:spPr>
        <p:txBody>
          <a:bodyPr anchor="b"/>
          <a:lstStyle>
            <a:lvl1pPr marL="0" indent="0">
              <a:buNone/>
              <a:defRPr sz="3685" b="1"/>
            </a:lvl1pPr>
            <a:lvl2pPr marL="701985" indent="0">
              <a:buNone/>
              <a:defRPr sz="3071" b="1"/>
            </a:lvl2pPr>
            <a:lvl3pPr marL="1403970" indent="0">
              <a:buNone/>
              <a:defRPr sz="2764" b="1"/>
            </a:lvl3pPr>
            <a:lvl4pPr marL="2105955" indent="0">
              <a:buNone/>
              <a:defRPr sz="2457" b="1"/>
            </a:lvl4pPr>
            <a:lvl5pPr marL="2807940" indent="0">
              <a:buNone/>
              <a:defRPr sz="2457" b="1"/>
            </a:lvl5pPr>
            <a:lvl6pPr marL="3509924" indent="0">
              <a:buNone/>
              <a:defRPr sz="2457" b="1"/>
            </a:lvl6pPr>
            <a:lvl7pPr marL="4211909" indent="0">
              <a:buNone/>
              <a:defRPr sz="2457" b="1"/>
            </a:lvl7pPr>
            <a:lvl8pPr marL="4913894" indent="0">
              <a:buNone/>
              <a:defRPr sz="2457" b="1"/>
            </a:lvl8pPr>
            <a:lvl9pPr marL="5615879" indent="0">
              <a:buNone/>
              <a:defRPr sz="245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9425" y="4102640"/>
            <a:ext cx="7919352" cy="60343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476899" y="2753294"/>
            <a:ext cx="7958353" cy="1349347"/>
          </a:xfrm>
        </p:spPr>
        <p:txBody>
          <a:bodyPr anchor="b"/>
          <a:lstStyle>
            <a:lvl1pPr marL="0" indent="0">
              <a:buNone/>
              <a:defRPr sz="3685" b="1"/>
            </a:lvl1pPr>
            <a:lvl2pPr marL="701985" indent="0">
              <a:buNone/>
              <a:defRPr sz="3071" b="1"/>
            </a:lvl2pPr>
            <a:lvl3pPr marL="1403970" indent="0">
              <a:buNone/>
              <a:defRPr sz="2764" b="1"/>
            </a:lvl3pPr>
            <a:lvl4pPr marL="2105955" indent="0">
              <a:buNone/>
              <a:defRPr sz="2457" b="1"/>
            </a:lvl4pPr>
            <a:lvl5pPr marL="2807940" indent="0">
              <a:buNone/>
              <a:defRPr sz="2457" b="1"/>
            </a:lvl5pPr>
            <a:lvl6pPr marL="3509924" indent="0">
              <a:buNone/>
              <a:defRPr sz="2457" b="1"/>
            </a:lvl6pPr>
            <a:lvl7pPr marL="4211909" indent="0">
              <a:buNone/>
              <a:defRPr sz="2457" b="1"/>
            </a:lvl7pPr>
            <a:lvl8pPr marL="4913894" indent="0">
              <a:buNone/>
              <a:defRPr sz="2457" b="1"/>
            </a:lvl8pPr>
            <a:lvl9pPr marL="5615879" indent="0">
              <a:buNone/>
              <a:defRPr sz="245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476899" y="4102640"/>
            <a:ext cx="7958353" cy="60343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122D-153C-4F2C-82BF-EEDCB853B727}" type="datetimeFigureOut">
              <a:rPr lang="de-CH" smtClean="0"/>
              <a:t>23.04.2024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ABA3-1DC3-4B06-B095-B9F582F8E7B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49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122D-153C-4F2C-82BF-EEDCB853B727}" type="datetimeFigureOut">
              <a:rPr lang="de-CH" smtClean="0"/>
              <a:t>23.04.2024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ABA3-1DC3-4B06-B095-B9F582F8E7B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5277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122D-153C-4F2C-82BF-EEDCB853B727}" type="datetimeFigureOut">
              <a:rPr lang="de-CH" smtClean="0"/>
              <a:t>23.04.2024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ABA3-1DC3-4B06-B095-B9F582F8E7B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8469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5" y="748771"/>
            <a:ext cx="6037622" cy="2620698"/>
          </a:xfrm>
        </p:spPr>
        <p:txBody>
          <a:bodyPr anchor="b"/>
          <a:lstStyle>
            <a:lvl1pPr>
              <a:defRPr sz="491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8353" y="1617138"/>
            <a:ext cx="9476899" cy="7981689"/>
          </a:xfrm>
        </p:spPr>
        <p:txBody>
          <a:bodyPr/>
          <a:lstStyle>
            <a:lvl1pPr>
              <a:defRPr sz="4913"/>
            </a:lvl1pPr>
            <a:lvl2pPr>
              <a:defRPr sz="4299"/>
            </a:lvl2pPr>
            <a:lvl3pPr>
              <a:defRPr sz="3685"/>
            </a:lvl3pPr>
            <a:lvl4pPr>
              <a:defRPr sz="3071"/>
            </a:lvl4pPr>
            <a:lvl5pPr>
              <a:defRPr sz="3071"/>
            </a:lvl5pPr>
            <a:lvl6pPr>
              <a:defRPr sz="3071"/>
            </a:lvl6pPr>
            <a:lvl7pPr>
              <a:defRPr sz="3071"/>
            </a:lvl7pPr>
            <a:lvl8pPr>
              <a:defRPr sz="3071"/>
            </a:lvl8pPr>
            <a:lvl9pPr>
              <a:defRPr sz="3071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425" y="3369469"/>
            <a:ext cx="6037622" cy="6242358"/>
          </a:xfrm>
        </p:spPr>
        <p:txBody>
          <a:bodyPr/>
          <a:lstStyle>
            <a:lvl1pPr marL="0" indent="0">
              <a:buNone/>
              <a:defRPr sz="2457"/>
            </a:lvl1pPr>
            <a:lvl2pPr marL="701985" indent="0">
              <a:buNone/>
              <a:defRPr sz="2150"/>
            </a:lvl2pPr>
            <a:lvl3pPr marL="1403970" indent="0">
              <a:buNone/>
              <a:defRPr sz="1842"/>
            </a:lvl3pPr>
            <a:lvl4pPr marL="2105955" indent="0">
              <a:buNone/>
              <a:defRPr sz="1535"/>
            </a:lvl4pPr>
            <a:lvl5pPr marL="2807940" indent="0">
              <a:buNone/>
              <a:defRPr sz="1535"/>
            </a:lvl5pPr>
            <a:lvl6pPr marL="3509924" indent="0">
              <a:buNone/>
              <a:defRPr sz="1535"/>
            </a:lvl6pPr>
            <a:lvl7pPr marL="4211909" indent="0">
              <a:buNone/>
              <a:defRPr sz="1535"/>
            </a:lvl7pPr>
            <a:lvl8pPr marL="4913894" indent="0">
              <a:buNone/>
              <a:defRPr sz="1535"/>
            </a:lvl8pPr>
            <a:lvl9pPr marL="5615879" indent="0">
              <a:buNone/>
              <a:defRPr sz="153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122D-153C-4F2C-82BF-EEDCB853B727}" type="datetimeFigureOut">
              <a:rPr lang="de-CH" smtClean="0"/>
              <a:t>23.04.2024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ABA3-1DC3-4B06-B095-B9F582F8E7B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31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5" y="748771"/>
            <a:ext cx="6037622" cy="2620698"/>
          </a:xfrm>
        </p:spPr>
        <p:txBody>
          <a:bodyPr anchor="b"/>
          <a:lstStyle>
            <a:lvl1pPr>
              <a:defRPr sz="491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958353" y="1617138"/>
            <a:ext cx="9476899" cy="7981689"/>
          </a:xfrm>
        </p:spPr>
        <p:txBody>
          <a:bodyPr anchor="t"/>
          <a:lstStyle>
            <a:lvl1pPr marL="0" indent="0">
              <a:buNone/>
              <a:defRPr sz="4913"/>
            </a:lvl1pPr>
            <a:lvl2pPr marL="701985" indent="0">
              <a:buNone/>
              <a:defRPr sz="4299"/>
            </a:lvl2pPr>
            <a:lvl3pPr marL="1403970" indent="0">
              <a:buNone/>
              <a:defRPr sz="3685"/>
            </a:lvl3pPr>
            <a:lvl4pPr marL="2105955" indent="0">
              <a:buNone/>
              <a:defRPr sz="3071"/>
            </a:lvl4pPr>
            <a:lvl5pPr marL="2807940" indent="0">
              <a:buNone/>
              <a:defRPr sz="3071"/>
            </a:lvl5pPr>
            <a:lvl6pPr marL="3509924" indent="0">
              <a:buNone/>
              <a:defRPr sz="3071"/>
            </a:lvl6pPr>
            <a:lvl7pPr marL="4211909" indent="0">
              <a:buNone/>
              <a:defRPr sz="3071"/>
            </a:lvl7pPr>
            <a:lvl8pPr marL="4913894" indent="0">
              <a:buNone/>
              <a:defRPr sz="3071"/>
            </a:lvl8pPr>
            <a:lvl9pPr marL="5615879" indent="0">
              <a:buNone/>
              <a:defRPr sz="3071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425" y="3369469"/>
            <a:ext cx="6037622" cy="6242358"/>
          </a:xfrm>
        </p:spPr>
        <p:txBody>
          <a:bodyPr/>
          <a:lstStyle>
            <a:lvl1pPr marL="0" indent="0">
              <a:buNone/>
              <a:defRPr sz="2457"/>
            </a:lvl1pPr>
            <a:lvl2pPr marL="701985" indent="0">
              <a:buNone/>
              <a:defRPr sz="2150"/>
            </a:lvl2pPr>
            <a:lvl3pPr marL="1403970" indent="0">
              <a:buNone/>
              <a:defRPr sz="1842"/>
            </a:lvl3pPr>
            <a:lvl4pPr marL="2105955" indent="0">
              <a:buNone/>
              <a:defRPr sz="1535"/>
            </a:lvl4pPr>
            <a:lvl5pPr marL="2807940" indent="0">
              <a:buNone/>
              <a:defRPr sz="1535"/>
            </a:lvl5pPr>
            <a:lvl6pPr marL="3509924" indent="0">
              <a:buNone/>
              <a:defRPr sz="1535"/>
            </a:lvl6pPr>
            <a:lvl7pPr marL="4211909" indent="0">
              <a:buNone/>
              <a:defRPr sz="1535"/>
            </a:lvl7pPr>
            <a:lvl8pPr marL="4913894" indent="0">
              <a:buNone/>
              <a:defRPr sz="1535"/>
            </a:lvl8pPr>
            <a:lvl9pPr marL="5615879" indent="0">
              <a:buNone/>
              <a:defRPr sz="153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122D-153C-4F2C-82BF-EEDCB853B727}" type="datetimeFigureOut">
              <a:rPr lang="de-CH" smtClean="0"/>
              <a:t>23.04.2024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ABA3-1DC3-4B06-B095-B9F582F8E7B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26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86986" y="597978"/>
            <a:ext cx="16145828" cy="2170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6986" y="2989883"/>
            <a:ext cx="16145828" cy="7126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86986" y="10409996"/>
            <a:ext cx="4211955" cy="597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A9122D-153C-4F2C-82BF-EEDCB853B727}" type="datetimeFigureOut">
              <a:rPr lang="de-CH" smtClean="0"/>
              <a:t>23.04.2024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00934" y="10409996"/>
            <a:ext cx="6317933" cy="597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220859" y="10409996"/>
            <a:ext cx="4211955" cy="597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58ABA3-1DC3-4B06-B095-B9F582F8E7B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614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403970" rtl="0" eaLnBrk="1" latinLnBrk="0" hangingPunct="1">
        <a:lnSpc>
          <a:spcPct val="90000"/>
        </a:lnSpc>
        <a:spcBef>
          <a:spcPct val="0"/>
        </a:spcBef>
        <a:buNone/>
        <a:defRPr sz="67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0992" indent="-350992" algn="l" defTabSz="140397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4299" kern="1200">
          <a:solidFill>
            <a:schemeClr val="tx1"/>
          </a:solidFill>
          <a:latin typeface="+mn-lt"/>
          <a:ea typeface="+mn-ea"/>
          <a:cs typeface="+mn-cs"/>
        </a:defRPr>
      </a:lvl1pPr>
      <a:lvl2pPr marL="1052977" indent="-350992" algn="l" defTabSz="1403970" rtl="0" eaLnBrk="1" latinLnBrk="0" hangingPunct="1">
        <a:lnSpc>
          <a:spcPct val="90000"/>
        </a:lnSpc>
        <a:spcBef>
          <a:spcPts val="768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2pPr>
      <a:lvl3pPr marL="1754962" indent="-350992" algn="l" defTabSz="1403970" rtl="0" eaLnBrk="1" latinLnBrk="0" hangingPunct="1">
        <a:lnSpc>
          <a:spcPct val="90000"/>
        </a:lnSpc>
        <a:spcBef>
          <a:spcPts val="768"/>
        </a:spcBef>
        <a:buFont typeface="Arial" panose="020B0604020202020204" pitchFamily="34" charset="0"/>
        <a:buChar char="•"/>
        <a:defRPr sz="3071" kern="1200">
          <a:solidFill>
            <a:schemeClr val="tx1"/>
          </a:solidFill>
          <a:latin typeface="+mn-lt"/>
          <a:ea typeface="+mn-ea"/>
          <a:cs typeface="+mn-cs"/>
        </a:defRPr>
      </a:lvl3pPr>
      <a:lvl4pPr marL="2456947" indent="-350992" algn="l" defTabSz="1403970" rtl="0" eaLnBrk="1" latinLnBrk="0" hangingPunct="1">
        <a:lnSpc>
          <a:spcPct val="90000"/>
        </a:lnSpc>
        <a:spcBef>
          <a:spcPts val="768"/>
        </a:spcBef>
        <a:buFont typeface="Arial" panose="020B0604020202020204" pitchFamily="34" charset="0"/>
        <a:buChar char="•"/>
        <a:defRPr sz="2764" kern="1200">
          <a:solidFill>
            <a:schemeClr val="tx1"/>
          </a:solidFill>
          <a:latin typeface="+mn-lt"/>
          <a:ea typeface="+mn-ea"/>
          <a:cs typeface="+mn-cs"/>
        </a:defRPr>
      </a:lvl4pPr>
      <a:lvl5pPr marL="3158932" indent="-350992" algn="l" defTabSz="1403970" rtl="0" eaLnBrk="1" latinLnBrk="0" hangingPunct="1">
        <a:lnSpc>
          <a:spcPct val="90000"/>
        </a:lnSpc>
        <a:spcBef>
          <a:spcPts val="768"/>
        </a:spcBef>
        <a:buFont typeface="Arial" panose="020B0604020202020204" pitchFamily="34" charset="0"/>
        <a:buChar char="•"/>
        <a:defRPr sz="2764" kern="1200">
          <a:solidFill>
            <a:schemeClr val="tx1"/>
          </a:solidFill>
          <a:latin typeface="+mn-lt"/>
          <a:ea typeface="+mn-ea"/>
          <a:cs typeface="+mn-cs"/>
        </a:defRPr>
      </a:lvl5pPr>
      <a:lvl6pPr marL="3860917" indent="-350992" algn="l" defTabSz="1403970" rtl="0" eaLnBrk="1" latinLnBrk="0" hangingPunct="1">
        <a:lnSpc>
          <a:spcPct val="90000"/>
        </a:lnSpc>
        <a:spcBef>
          <a:spcPts val="768"/>
        </a:spcBef>
        <a:buFont typeface="Arial" panose="020B0604020202020204" pitchFamily="34" charset="0"/>
        <a:buChar char="•"/>
        <a:defRPr sz="2764" kern="1200">
          <a:solidFill>
            <a:schemeClr val="tx1"/>
          </a:solidFill>
          <a:latin typeface="+mn-lt"/>
          <a:ea typeface="+mn-ea"/>
          <a:cs typeface="+mn-cs"/>
        </a:defRPr>
      </a:lvl6pPr>
      <a:lvl7pPr marL="4562902" indent="-350992" algn="l" defTabSz="1403970" rtl="0" eaLnBrk="1" latinLnBrk="0" hangingPunct="1">
        <a:lnSpc>
          <a:spcPct val="90000"/>
        </a:lnSpc>
        <a:spcBef>
          <a:spcPts val="768"/>
        </a:spcBef>
        <a:buFont typeface="Arial" panose="020B0604020202020204" pitchFamily="34" charset="0"/>
        <a:buChar char="•"/>
        <a:defRPr sz="2764" kern="1200">
          <a:solidFill>
            <a:schemeClr val="tx1"/>
          </a:solidFill>
          <a:latin typeface="+mn-lt"/>
          <a:ea typeface="+mn-ea"/>
          <a:cs typeface="+mn-cs"/>
        </a:defRPr>
      </a:lvl7pPr>
      <a:lvl8pPr marL="5264887" indent="-350992" algn="l" defTabSz="1403970" rtl="0" eaLnBrk="1" latinLnBrk="0" hangingPunct="1">
        <a:lnSpc>
          <a:spcPct val="90000"/>
        </a:lnSpc>
        <a:spcBef>
          <a:spcPts val="768"/>
        </a:spcBef>
        <a:buFont typeface="Arial" panose="020B0604020202020204" pitchFamily="34" charset="0"/>
        <a:buChar char="•"/>
        <a:defRPr sz="2764" kern="1200">
          <a:solidFill>
            <a:schemeClr val="tx1"/>
          </a:solidFill>
          <a:latin typeface="+mn-lt"/>
          <a:ea typeface="+mn-ea"/>
          <a:cs typeface="+mn-cs"/>
        </a:defRPr>
      </a:lvl8pPr>
      <a:lvl9pPr marL="5966871" indent="-350992" algn="l" defTabSz="1403970" rtl="0" eaLnBrk="1" latinLnBrk="0" hangingPunct="1">
        <a:lnSpc>
          <a:spcPct val="90000"/>
        </a:lnSpc>
        <a:spcBef>
          <a:spcPts val="768"/>
        </a:spcBef>
        <a:buFont typeface="Arial" panose="020B0604020202020204" pitchFamily="34" charset="0"/>
        <a:buChar char="•"/>
        <a:defRPr sz="27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03970" rtl="0" eaLnBrk="1" latinLnBrk="0" hangingPunct="1">
        <a:defRPr sz="2764" kern="1200">
          <a:solidFill>
            <a:schemeClr val="tx1"/>
          </a:solidFill>
          <a:latin typeface="+mn-lt"/>
          <a:ea typeface="+mn-ea"/>
          <a:cs typeface="+mn-cs"/>
        </a:defRPr>
      </a:lvl1pPr>
      <a:lvl2pPr marL="701985" algn="l" defTabSz="1403970" rtl="0" eaLnBrk="1" latinLnBrk="0" hangingPunct="1">
        <a:defRPr sz="2764" kern="1200">
          <a:solidFill>
            <a:schemeClr val="tx1"/>
          </a:solidFill>
          <a:latin typeface="+mn-lt"/>
          <a:ea typeface="+mn-ea"/>
          <a:cs typeface="+mn-cs"/>
        </a:defRPr>
      </a:lvl2pPr>
      <a:lvl3pPr marL="1403970" algn="l" defTabSz="1403970" rtl="0" eaLnBrk="1" latinLnBrk="0" hangingPunct="1">
        <a:defRPr sz="2764" kern="1200">
          <a:solidFill>
            <a:schemeClr val="tx1"/>
          </a:solidFill>
          <a:latin typeface="+mn-lt"/>
          <a:ea typeface="+mn-ea"/>
          <a:cs typeface="+mn-cs"/>
        </a:defRPr>
      </a:lvl3pPr>
      <a:lvl4pPr marL="2105955" algn="l" defTabSz="1403970" rtl="0" eaLnBrk="1" latinLnBrk="0" hangingPunct="1">
        <a:defRPr sz="2764" kern="1200">
          <a:solidFill>
            <a:schemeClr val="tx1"/>
          </a:solidFill>
          <a:latin typeface="+mn-lt"/>
          <a:ea typeface="+mn-ea"/>
          <a:cs typeface="+mn-cs"/>
        </a:defRPr>
      </a:lvl4pPr>
      <a:lvl5pPr marL="2807940" algn="l" defTabSz="1403970" rtl="0" eaLnBrk="1" latinLnBrk="0" hangingPunct="1">
        <a:defRPr sz="2764" kern="1200">
          <a:solidFill>
            <a:schemeClr val="tx1"/>
          </a:solidFill>
          <a:latin typeface="+mn-lt"/>
          <a:ea typeface="+mn-ea"/>
          <a:cs typeface="+mn-cs"/>
        </a:defRPr>
      </a:lvl5pPr>
      <a:lvl6pPr marL="3509924" algn="l" defTabSz="1403970" rtl="0" eaLnBrk="1" latinLnBrk="0" hangingPunct="1">
        <a:defRPr sz="2764" kern="1200">
          <a:solidFill>
            <a:schemeClr val="tx1"/>
          </a:solidFill>
          <a:latin typeface="+mn-lt"/>
          <a:ea typeface="+mn-ea"/>
          <a:cs typeface="+mn-cs"/>
        </a:defRPr>
      </a:lvl6pPr>
      <a:lvl7pPr marL="4211909" algn="l" defTabSz="1403970" rtl="0" eaLnBrk="1" latinLnBrk="0" hangingPunct="1">
        <a:defRPr sz="2764" kern="1200">
          <a:solidFill>
            <a:schemeClr val="tx1"/>
          </a:solidFill>
          <a:latin typeface="+mn-lt"/>
          <a:ea typeface="+mn-ea"/>
          <a:cs typeface="+mn-cs"/>
        </a:defRPr>
      </a:lvl7pPr>
      <a:lvl8pPr marL="4913894" algn="l" defTabSz="1403970" rtl="0" eaLnBrk="1" latinLnBrk="0" hangingPunct="1">
        <a:defRPr sz="2764" kern="1200">
          <a:solidFill>
            <a:schemeClr val="tx1"/>
          </a:solidFill>
          <a:latin typeface="+mn-lt"/>
          <a:ea typeface="+mn-ea"/>
          <a:cs typeface="+mn-cs"/>
        </a:defRPr>
      </a:lvl8pPr>
      <a:lvl9pPr marL="5615879" algn="l" defTabSz="1403970" rtl="0" eaLnBrk="1" latinLnBrk="0" hangingPunct="1">
        <a:defRPr sz="27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B5D58180-99BE-E4A2-AA33-D831766856D8}"/>
              </a:ext>
            </a:extLst>
          </p:cNvPr>
          <p:cNvSpPr txBox="1"/>
          <p:nvPr/>
        </p:nvSpPr>
        <p:spPr>
          <a:xfrm>
            <a:off x="-59914" y="143848"/>
            <a:ext cx="18718282" cy="8346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1424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Beschreibung Anlass</a:t>
            </a:r>
          </a:p>
          <a:p>
            <a:endParaRPr lang="de-CH" sz="581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1119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 (Do., 01.01.24)</a:t>
            </a:r>
          </a:p>
          <a:p>
            <a:r>
              <a:rPr lang="de-CH" sz="1119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Uhrzeit (20:00 Uhr)</a:t>
            </a:r>
          </a:p>
          <a:p>
            <a:r>
              <a:rPr lang="de-CH" sz="1119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 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49E7AF6-CC6F-3210-91C7-E2187ABA5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9345" y="6508702"/>
            <a:ext cx="8704875" cy="534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58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</Words>
  <Application>Microsoft Office PowerPoint</Application>
  <PresentationFormat>Benutzerdefiniert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Mäder Theresia</dc:creator>
  <cp:lastModifiedBy>Mäder Theresia</cp:lastModifiedBy>
  <cp:revision>4</cp:revision>
  <dcterms:created xsi:type="dcterms:W3CDTF">2024-04-17T05:49:48Z</dcterms:created>
  <dcterms:modified xsi:type="dcterms:W3CDTF">2024-04-23T06:53:23Z</dcterms:modified>
</cp:coreProperties>
</file>